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7" r:id="rId6"/>
    <p:sldId id="279" r:id="rId7"/>
    <p:sldId id="262" r:id="rId8"/>
    <p:sldId id="268" r:id="rId9"/>
    <p:sldId id="263" r:id="rId10"/>
    <p:sldId id="264" r:id="rId11"/>
    <p:sldId id="278" r:id="rId12"/>
    <p:sldId id="265" r:id="rId13"/>
    <p:sldId id="266" r:id="rId14"/>
    <p:sldId id="269" r:id="rId15"/>
    <p:sldId id="270" r:id="rId16"/>
    <p:sldId id="28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77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77FE-8144-4165-9CA1-F24349A6D58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8B340-C640-4B13-AA7E-225CD4A1E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B340-C640-4B13-AA7E-225CD4A1EA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1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2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3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6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3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4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1" y="381000"/>
            <a:ext cx="8229600" cy="914400"/>
          </a:xfrm>
        </p:spPr>
        <p:txBody>
          <a:bodyPr/>
          <a:lstStyle/>
          <a:p>
            <a:r>
              <a:rPr lang="bn-IN" dirty="0" smtClean="0"/>
              <a:t>অটোমেটিক রেনগেজ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3820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Engr.Salman</a:t>
            </a:r>
            <a:r>
              <a:rPr lang="en-US" dirty="0" smtClean="0"/>
              <a:t> </a:t>
            </a:r>
            <a:r>
              <a:rPr lang="en-US" dirty="0" err="1" smtClean="0"/>
              <a:t>shahriar</a:t>
            </a:r>
            <a:r>
              <a:rPr lang="en-US" dirty="0" smtClean="0"/>
              <a:t> </a:t>
            </a:r>
            <a:r>
              <a:rPr lang="en-US" dirty="0" err="1" smtClean="0"/>
              <a:t>rajab</a:t>
            </a:r>
            <a:endParaRPr lang="en-US" dirty="0" smtClean="0"/>
          </a:p>
          <a:p>
            <a:r>
              <a:rPr lang="en-US" dirty="0" smtClean="0"/>
              <a:t>Email.salmannill141230@gmail.com</a:t>
            </a:r>
          </a:p>
          <a:p>
            <a:r>
              <a:rPr lang="en-US" dirty="0" smtClean="0"/>
              <a:t>Mob.01747379071</a:t>
            </a:r>
          </a:p>
          <a:p>
            <a:endParaRPr lang="en-US" dirty="0"/>
          </a:p>
        </p:txBody>
      </p:sp>
      <p:pic>
        <p:nvPicPr>
          <p:cNvPr id="17410" name="Picture 2" descr="F:\RAJAB 1=59724mne\salmanh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657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alman\Downloads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7" y="-1295400"/>
            <a:ext cx="9729107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IN" dirty="0" smtClean="0"/>
              <a:t>ফ্লাগ চেক অপশন টিক ওঠিয়ে  দিতে হবে এবং ডেট সেট করে সেন্ট বাটন এ ক্লিক করতে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109591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lman\Download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81000"/>
            <a:ext cx="9601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lman\Downloads\130551092_240884784124089_71626113829052520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lman\Download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1" y="152400"/>
            <a:ext cx="960120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lman\Download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1" y="152400"/>
            <a:ext cx="960120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/>
              <a:t>এপস এর ৩ ডট হতে (সেটিং বার)</a:t>
            </a:r>
            <a:r>
              <a:rPr lang="en-US" dirty="0"/>
              <a:t> </a:t>
            </a:r>
            <a:r>
              <a:rPr lang="bn-IN" dirty="0" smtClean="0"/>
              <a:t>হতে শো ডেটা অপশন এ   </a:t>
            </a:r>
            <a:r>
              <a:rPr lang="bn-IN" dirty="0"/>
              <a:t>ক্লিক করে </a:t>
            </a:r>
            <a:r>
              <a:rPr lang="bn-IN" dirty="0" smtClean="0"/>
              <a:t> গেট অপশন এ </a:t>
            </a:r>
            <a:r>
              <a:rPr lang="bn-IN" dirty="0"/>
              <a:t>ক্লিক </a:t>
            </a:r>
            <a:r>
              <a:rPr lang="bn-IN" dirty="0" smtClean="0"/>
              <a:t>করতে </a:t>
            </a:r>
            <a:r>
              <a:rPr lang="bn-IN" dirty="0"/>
              <a:t>হবে</a:t>
            </a:r>
            <a:r>
              <a:rPr lang="bn-IN" dirty="0" smtClean="0"/>
              <a:t>।</a:t>
            </a:r>
          </a:p>
          <a:p>
            <a:r>
              <a:rPr lang="bn-IN" dirty="0" smtClean="0"/>
              <a:t>তারপর গেট এর ওপরের বাটন এ </a:t>
            </a:r>
            <a:r>
              <a:rPr lang="bn-IN" dirty="0"/>
              <a:t>ক্লিক </a:t>
            </a:r>
            <a:r>
              <a:rPr lang="bn-IN" dirty="0" smtClean="0"/>
              <a:t>করে আপলোড ডেটা(</a:t>
            </a:r>
            <a:r>
              <a:rPr lang="en-US" dirty="0" smtClean="0"/>
              <a:t>Sync button click</a:t>
            </a:r>
            <a:r>
              <a:rPr lang="bn-IN" dirty="0" smtClean="0"/>
              <a:t>)</a:t>
            </a:r>
            <a:r>
              <a:rPr lang="en-US" dirty="0" smtClean="0"/>
              <a:t> </a:t>
            </a:r>
            <a:r>
              <a:rPr lang="bn-IN" dirty="0"/>
              <a:t>ক্লিক </a:t>
            </a:r>
            <a:r>
              <a:rPr lang="bn-IN" dirty="0" smtClean="0"/>
              <a:t>করে ওকে বাটন এ </a:t>
            </a:r>
            <a:r>
              <a:rPr lang="bn-IN" dirty="0"/>
              <a:t>ক্লিক </a:t>
            </a:r>
            <a:r>
              <a:rPr lang="bn-IN" dirty="0" smtClean="0"/>
              <a:t>।</a:t>
            </a:r>
            <a:endParaRPr lang="bn-IN" dirty="0"/>
          </a:p>
          <a:p>
            <a:pPr marL="0" indent="0">
              <a:buNone/>
            </a:pPr>
            <a:r>
              <a:rPr lang="bn-IN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0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lman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1" y="76200"/>
            <a:ext cx="967740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lman\Downloads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1" y="0"/>
            <a:ext cx="9601202" cy="68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lman\Download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0"/>
            <a:ext cx="937260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2"/>
            <a:ext cx="8229600" cy="5287963"/>
          </a:xfrm>
        </p:spPr>
        <p:txBody>
          <a:bodyPr/>
          <a:lstStyle/>
          <a:p>
            <a:r>
              <a:rPr lang="bn-IN" dirty="0" smtClean="0"/>
              <a:t>প্রথমে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Bluetooth</a:t>
            </a:r>
            <a:r>
              <a:rPr lang="en-US" dirty="0" smtClean="0"/>
              <a:t> </a:t>
            </a:r>
            <a:r>
              <a:rPr lang="bn-IN" dirty="0" smtClean="0"/>
              <a:t>পেয়ার এবং নেট কানেকশন অন করতে হবে।</a:t>
            </a:r>
          </a:p>
          <a:p>
            <a:endParaRPr lang="en-US" dirty="0"/>
          </a:p>
        </p:txBody>
      </p:sp>
      <p:pic>
        <p:nvPicPr>
          <p:cNvPr id="4" name="Picture 2" descr="C:\Users\Salman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2057400"/>
            <a:ext cx="59435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lman\Downloads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1" y="152400"/>
            <a:ext cx="9829801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lman\Downloads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83" y="0"/>
            <a:ext cx="9507584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/>
              <a:t>Thank </a:t>
            </a:r>
            <a:r>
              <a:rPr lang="en-US" smtClean="0"/>
              <a:t>you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457202"/>
            <a:ext cx="8382000" cy="5668963"/>
          </a:xfrm>
        </p:spPr>
        <p:txBody>
          <a:bodyPr/>
          <a:lstStyle/>
          <a:p>
            <a:r>
              <a:rPr lang="en-US" dirty="0" smtClean="0"/>
              <a:t>SECUSENSE DAE APP INSTALL 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1"/>
            <a:ext cx="4495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lman\Download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14352"/>
            <a:ext cx="7518400" cy="58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lman\Download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677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</a:t>
            </a:r>
            <a:r>
              <a:rPr lang="bn-IN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এপস এর </a:t>
            </a:r>
            <a:r>
              <a:rPr lang="bn-IN" dirty="0"/>
              <a:t>৩ ডট হতে (সেটিং বার)</a:t>
            </a:r>
            <a:r>
              <a:rPr lang="en-US" dirty="0"/>
              <a:t> </a:t>
            </a:r>
            <a:r>
              <a:rPr lang="bn-IN" dirty="0"/>
              <a:t>কানেক্ট এ  ডিভাইস ক্লিক করে </a:t>
            </a:r>
            <a:r>
              <a:rPr lang="en-US" dirty="0" smtClean="0"/>
              <a:t>INGEN</a:t>
            </a:r>
            <a:r>
              <a:rPr lang="bn-IN" dirty="0" smtClean="0"/>
              <a:t> </a:t>
            </a:r>
            <a:r>
              <a:rPr lang="en-US" dirty="0" smtClean="0"/>
              <a:t>Number </a:t>
            </a:r>
            <a:r>
              <a:rPr lang="en-US" dirty="0"/>
              <a:t>---</a:t>
            </a:r>
            <a:r>
              <a:rPr lang="bn-IN" dirty="0"/>
              <a:t>  কানেক্ট করতে হবে।</a:t>
            </a:r>
          </a:p>
          <a:p>
            <a:pPr marL="0" indent="0">
              <a:buNone/>
            </a:pPr>
            <a:r>
              <a:rPr lang="bn-IN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9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lman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5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lman\Downloads\130012430_775290870063456_80336204084041687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152400"/>
            <a:ext cx="967740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5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lman\Download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152400"/>
            <a:ext cx="960120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116</Words>
  <Application>Microsoft Office PowerPoint</Application>
  <PresentationFormat>On-screen Show (4:3)</PresentationFormat>
  <Paragraphs>22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অটোমেটিক রেনগেজ </vt:lpstr>
      <vt:lpstr>PowerPoint Presentation</vt:lpstr>
      <vt:lpstr>PowerPoint Presentation</vt:lpstr>
      <vt:lpstr>PowerPoint Presentation</vt:lpstr>
      <vt:lpstr>PowerPoint Presentation</vt:lpstr>
      <vt:lpstr>1st Step   </vt:lpstr>
      <vt:lpstr>PowerPoint Presentation</vt:lpstr>
      <vt:lpstr>PowerPoint Presentation</vt:lpstr>
      <vt:lpstr>PowerPoint Presentation</vt:lpstr>
      <vt:lpstr>PowerPoint Presentation</vt:lpstr>
      <vt:lpstr>2nd step </vt:lpstr>
      <vt:lpstr>PowerPoint Presentation</vt:lpstr>
      <vt:lpstr>PowerPoint Presentation</vt:lpstr>
      <vt:lpstr>PowerPoint Presentation</vt:lpstr>
      <vt:lpstr>PowerPoint Presentation</vt:lpstr>
      <vt:lpstr>3rd Step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অটোমেটিক রেনগেছ</dc:title>
  <dc:creator>MeglaSalman</dc:creator>
  <cp:lastModifiedBy>Salman</cp:lastModifiedBy>
  <cp:revision>45</cp:revision>
  <dcterms:created xsi:type="dcterms:W3CDTF">2006-08-16T00:00:00Z</dcterms:created>
  <dcterms:modified xsi:type="dcterms:W3CDTF">2020-12-08T10:12:20Z</dcterms:modified>
</cp:coreProperties>
</file>